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9"/>
  </p:notesMasterIdLst>
  <p:sldIdLst>
    <p:sldId id="256" r:id="rId2"/>
    <p:sldId id="257" r:id="rId3"/>
    <p:sldId id="258" r:id="rId4"/>
    <p:sldId id="259" r:id="rId5"/>
    <p:sldId id="261" r:id="rId6"/>
    <p:sldId id="262"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14C6"/>
    <a:srgbClr val="B952FF"/>
    <a:srgbClr val="8139B9"/>
    <a:srgbClr val="6726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97"/>
    <p:restoredTop sz="94700"/>
  </p:normalViewPr>
  <p:slideViewPr>
    <p:cSldViewPr snapToGrid="0" snapToObjects="1">
      <p:cViewPr varScale="1">
        <p:scale>
          <a:sx n="106" d="100"/>
          <a:sy n="106" d="100"/>
        </p:scale>
        <p:origin x="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7F716-6408-4C41-8135-20C57B378876}" type="datetimeFigureOut">
              <a:rPr lang="en-US" smtClean="0"/>
              <a:t>4/24/17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47A0A-65D2-9745-A581-422A6D8EEC8C}" type="slidenum">
              <a:rPr lang="en-US" smtClean="0"/>
              <a:t>‹#›</a:t>
            </a:fld>
            <a:endParaRPr lang="en-US"/>
          </a:p>
        </p:txBody>
      </p:sp>
    </p:spTree>
    <p:extLst>
      <p:ext uri="{BB962C8B-B14F-4D97-AF65-F5344CB8AC3E}">
        <p14:creationId xmlns:p14="http://schemas.microsoft.com/office/powerpoint/2010/main" val="882153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a:t>
            </a:r>
            <a:r>
              <a:rPr lang="en-US" baseline="0" dirty="0"/>
              <a:t> Automated Testing</a:t>
            </a:r>
          </a:p>
          <a:p>
            <a:r>
              <a:rPr lang="en-US" baseline="0" dirty="0"/>
              <a:t>Node: JavaScript framework</a:t>
            </a:r>
          </a:p>
          <a:p>
            <a:r>
              <a:rPr lang="en-US" baseline="0" dirty="0" err="1"/>
              <a:t>Github</a:t>
            </a:r>
            <a:r>
              <a:rPr lang="en-US" baseline="0" dirty="0"/>
              <a:t>: Social media website for farmers</a:t>
            </a:r>
          </a:p>
          <a:p>
            <a:r>
              <a:rPr lang="en-US" baseline="0" dirty="0"/>
              <a:t>Elephant = </a:t>
            </a:r>
            <a:r>
              <a:rPr lang="en-US" baseline="0" dirty="0" err="1"/>
              <a:t>postgresql</a:t>
            </a:r>
            <a:r>
              <a:rPr lang="en-US" baseline="0" dirty="0"/>
              <a:t> (Heroku</a:t>
            </a:r>
            <a:r>
              <a:rPr lang="en-US" baseline="0"/>
              <a:t>/production </a:t>
            </a:r>
            <a:r>
              <a:rPr lang="en-US" baseline="0" dirty="0" err="1"/>
              <a:t>db</a:t>
            </a:r>
            <a:r>
              <a:rPr lang="en-US" baseline="0" dirty="0"/>
              <a:t>)</a:t>
            </a:r>
          </a:p>
          <a:p>
            <a:r>
              <a:rPr lang="en-US" baseline="0" dirty="0"/>
              <a:t>Trello: Project tracking</a:t>
            </a:r>
          </a:p>
          <a:p>
            <a:r>
              <a:rPr lang="en-US" baseline="0" dirty="0"/>
              <a:t>MySQL: Development </a:t>
            </a:r>
            <a:r>
              <a:rPr lang="en-US" baseline="0" dirty="0" err="1"/>
              <a:t>db</a:t>
            </a:r>
            <a:endParaRPr lang="en-US" dirty="0"/>
          </a:p>
        </p:txBody>
      </p:sp>
      <p:sp>
        <p:nvSpPr>
          <p:cNvPr id="4" name="Slide Number Placeholder 3"/>
          <p:cNvSpPr>
            <a:spLocks noGrp="1"/>
          </p:cNvSpPr>
          <p:nvPr>
            <p:ph type="sldNum" sz="quarter" idx="10"/>
          </p:nvPr>
        </p:nvSpPr>
        <p:spPr/>
        <p:txBody>
          <a:bodyPr/>
          <a:lstStyle/>
          <a:p>
            <a:fld id="{BDE47A0A-65D2-9745-A581-422A6D8EEC8C}" type="slidenum">
              <a:rPr lang="en-US" smtClean="0"/>
              <a:t>2</a:t>
            </a:fld>
            <a:endParaRPr lang="en-US"/>
          </a:p>
        </p:txBody>
      </p:sp>
    </p:spTree>
    <p:extLst>
      <p:ext uri="{BB962C8B-B14F-4D97-AF65-F5344CB8AC3E}">
        <p14:creationId xmlns:p14="http://schemas.microsoft.com/office/powerpoint/2010/main" val="87104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Dependecies</a:t>
            </a:r>
            <a:r>
              <a:rPr lang="en-US" dirty="0"/>
              <a:t> :^)</a:t>
            </a:r>
          </a:p>
        </p:txBody>
      </p:sp>
      <p:sp>
        <p:nvSpPr>
          <p:cNvPr id="4" name="Slide Number Placeholder 3"/>
          <p:cNvSpPr>
            <a:spLocks noGrp="1"/>
          </p:cNvSpPr>
          <p:nvPr>
            <p:ph type="sldNum" sz="quarter" idx="10"/>
          </p:nvPr>
        </p:nvSpPr>
        <p:spPr/>
        <p:txBody>
          <a:bodyPr/>
          <a:lstStyle/>
          <a:p>
            <a:fld id="{BDE47A0A-65D2-9745-A581-422A6D8EEC8C}" type="slidenum">
              <a:rPr lang="en-US" smtClean="0"/>
              <a:t>3</a:t>
            </a:fld>
            <a:endParaRPr lang="en-US"/>
          </a:p>
        </p:txBody>
      </p:sp>
    </p:spTree>
    <p:extLst>
      <p:ext uri="{BB962C8B-B14F-4D97-AF65-F5344CB8AC3E}">
        <p14:creationId xmlns:p14="http://schemas.microsoft.com/office/powerpoint/2010/main" val="1957125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mostly took advantage of pair programming. No, not that pear. </a:t>
            </a:r>
          </a:p>
          <a:p>
            <a:endParaRPr lang="en-US" dirty="0"/>
          </a:p>
          <a:p>
            <a:r>
              <a:rPr lang="en-US" dirty="0"/>
              <a:t>Because 3 of us in the group were entirely new to JavaScript and the frameworks that we employed, we made sure to do a lot of “pair” programming. We often did this with 3 or 4 of us, so maybe pair isn’t the word. In any case, we often had one or two people typing while the others directed their coding. </a:t>
            </a:r>
          </a:p>
        </p:txBody>
      </p:sp>
      <p:sp>
        <p:nvSpPr>
          <p:cNvPr id="4" name="Slide Number Placeholder 3"/>
          <p:cNvSpPr>
            <a:spLocks noGrp="1"/>
          </p:cNvSpPr>
          <p:nvPr>
            <p:ph type="sldNum" sz="quarter" idx="10"/>
          </p:nvPr>
        </p:nvSpPr>
        <p:spPr/>
        <p:txBody>
          <a:bodyPr/>
          <a:lstStyle/>
          <a:p>
            <a:fld id="{BDE47A0A-65D2-9745-A581-422A6D8EEC8C}" type="slidenum">
              <a:rPr lang="en-US" smtClean="0"/>
              <a:t>4</a:t>
            </a:fld>
            <a:endParaRPr lang="en-US"/>
          </a:p>
        </p:txBody>
      </p:sp>
    </p:spTree>
    <p:extLst>
      <p:ext uri="{BB962C8B-B14F-4D97-AF65-F5344CB8AC3E}">
        <p14:creationId xmlns:p14="http://schemas.microsoft.com/office/powerpoint/2010/main" val="3830861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primarily agile strategies. Throughout the project, we set small goals and had small sprints where we completed those goals. E.g., login, settings, etc. Along the way, we modified the scope of the project and designed different features rather than doing everything up front. Cause, you know, waterfall is for chumps.</a:t>
            </a:r>
          </a:p>
        </p:txBody>
      </p:sp>
      <p:sp>
        <p:nvSpPr>
          <p:cNvPr id="4" name="Slide Number Placeholder 3"/>
          <p:cNvSpPr>
            <a:spLocks noGrp="1"/>
          </p:cNvSpPr>
          <p:nvPr>
            <p:ph type="sldNum" sz="quarter" idx="10"/>
          </p:nvPr>
        </p:nvSpPr>
        <p:spPr/>
        <p:txBody>
          <a:bodyPr/>
          <a:lstStyle/>
          <a:p>
            <a:fld id="{BDE47A0A-65D2-9745-A581-422A6D8EEC8C}" type="slidenum">
              <a:rPr lang="en-US" smtClean="0"/>
              <a:t>5</a:t>
            </a:fld>
            <a:endParaRPr lang="en-US"/>
          </a:p>
        </p:txBody>
      </p:sp>
    </p:spTree>
    <p:extLst>
      <p:ext uri="{BB962C8B-B14F-4D97-AF65-F5344CB8AC3E}">
        <p14:creationId xmlns:p14="http://schemas.microsoft.com/office/powerpoint/2010/main" val="51612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touched on the challenges a bit earlier. The single biggest hurdle definitely had to be the learning curve, seeing that most of the group was unfamiliar with the language and the billion and one frameworks we had. </a:t>
            </a:r>
          </a:p>
          <a:p>
            <a:endParaRPr lang="en-US" dirty="0"/>
          </a:p>
          <a:p>
            <a:r>
              <a:rPr lang="en-US" dirty="0"/>
              <a:t>To overcome this, we began meeting twice a week every week and did pair programming. More often than not, Michael was helping the rest of us out because he knew what he was doing. Over time this allowed us to individually get work done. However, the difficulties did hinder our progress and made it unrealistic to implement all of our original plans. The core functionality is there, but the small plans we had originally fell a bit short.</a:t>
            </a:r>
          </a:p>
        </p:txBody>
      </p:sp>
      <p:sp>
        <p:nvSpPr>
          <p:cNvPr id="4" name="Slide Number Placeholder 3"/>
          <p:cNvSpPr>
            <a:spLocks noGrp="1"/>
          </p:cNvSpPr>
          <p:nvPr>
            <p:ph type="sldNum" sz="quarter" idx="10"/>
          </p:nvPr>
        </p:nvSpPr>
        <p:spPr/>
        <p:txBody>
          <a:bodyPr/>
          <a:lstStyle/>
          <a:p>
            <a:fld id="{BDE47A0A-65D2-9745-A581-422A6D8EEC8C}" type="slidenum">
              <a:rPr lang="en-US" smtClean="0"/>
              <a:t>6</a:t>
            </a:fld>
            <a:endParaRPr lang="en-US"/>
          </a:p>
        </p:txBody>
      </p:sp>
    </p:spTree>
    <p:extLst>
      <p:ext uri="{BB962C8B-B14F-4D97-AF65-F5344CB8AC3E}">
        <p14:creationId xmlns:p14="http://schemas.microsoft.com/office/powerpoint/2010/main" val="2564149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DB2C9DE-9137-064C-97FE-27976949369E}"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B2C9DE-9137-064C-97FE-27976949369E}"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B2C9DE-9137-064C-97FE-27976949369E}"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B2C9DE-9137-064C-97FE-27976949369E}"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B2C9DE-9137-064C-97FE-27976949369E}" type="datetimeFigureOut">
              <a:rPr lang="en-US" smtClean="0"/>
              <a:t>4/24/17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B2C9DE-9137-064C-97FE-27976949369E}" type="datetimeFigureOut">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B2C9DE-9137-064C-97FE-27976949369E}" type="datetimeFigureOut">
              <a:rPr lang="en-US" smtClean="0"/>
              <a:t>4/24/17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B2C9DE-9137-064C-97FE-27976949369E}" type="datetimeFigureOut">
              <a:rPr lang="en-US" smtClean="0"/>
              <a:t>4/24/17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2C9DE-9137-064C-97FE-27976949369E}" type="datetimeFigureOut">
              <a:rPr lang="en-US" smtClean="0"/>
              <a:t>4/24/17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B2C9DE-9137-064C-97FE-27976949369E}" type="datetimeFigureOut">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B2C9DE-9137-064C-97FE-27976949369E}" type="datetimeFigureOut">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4CC69-16FF-644F-8A64-4B30ED7CA44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B2C9DE-9137-064C-97FE-27976949369E}" type="datetimeFigureOut">
              <a:rPr lang="en-US" smtClean="0"/>
              <a:t>4/24/17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F4CC69-16FF-644F-8A64-4B30ED7CA447}" type="slidenum">
              <a:rPr lang="en-US" smtClean="0"/>
              <a:t>‹#›</a:t>
            </a:fld>
            <a:endParaRPr lang="en-US"/>
          </a:p>
        </p:txBody>
      </p:sp>
    </p:spTree>
    <p:extLst>
      <p:ext uri="{BB962C8B-B14F-4D97-AF65-F5344CB8AC3E}">
        <p14:creationId xmlns:p14="http://schemas.microsoft.com/office/powerpoint/2010/main" val="199146902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14C6">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4012" y="1985963"/>
            <a:ext cx="8005763" cy="2038350"/>
          </a:xfrm>
        </p:spPr>
        <p:txBody>
          <a:bodyPr>
            <a:noAutofit/>
          </a:bodyPr>
          <a:lstStyle/>
          <a:p>
            <a:r>
              <a:rPr lang="en-US" sz="11500" dirty="0" err="1">
                <a:latin typeface="Helvetica" charset="0"/>
                <a:ea typeface="Helvetica" charset="0"/>
                <a:cs typeface="Helvetica" charset="0"/>
              </a:rPr>
              <a:t>planr</a:t>
            </a:r>
            <a:endParaRPr lang="en-US" sz="11500" dirty="0">
              <a:latin typeface="Helvetica" charset="0"/>
              <a:ea typeface="Helvetica" charset="0"/>
              <a:cs typeface="Helvetica" charset="0"/>
            </a:endParaRPr>
          </a:p>
        </p:txBody>
      </p:sp>
      <p:sp>
        <p:nvSpPr>
          <p:cNvPr id="3" name="Subtitle 2"/>
          <p:cNvSpPr>
            <a:spLocks noGrp="1"/>
          </p:cNvSpPr>
          <p:nvPr>
            <p:ph type="subTitle" idx="1"/>
          </p:nvPr>
        </p:nvSpPr>
        <p:spPr>
          <a:xfrm>
            <a:off x="4014789" y="4024313"/>
            <a:ext cx="6434137" cy="1690687"/>
          </a:xfrm>
        </p:spPr>
        <p:txBody>
          <a:bodyPr>
            <a:normAutofit/>
          </a:bodyPr>
          <a:lstStyle/>
          <a:p>
            <a:pPr algn="l"/>
            <a:r>
              <a:rPr lang="en-US" sz="1800" dirty="0">
                <a:latin typeface="Helvetica" charset="0"/>
                <a:ea typeface="Helvetica" charset="0"/>
                <a:cs typeface="Helvetica" charset="0"/>
              </a:rPr>
              <a:t>Landon Baxter </a:t>
            </a:r>
          </a:p>
          <a:p>
            <a:pPr algn="l"/>
            <a:r>
              <a:rPr lang="en-US" sz="1800" dirty="0">
                <a:latin typeface="Helvetica" charset="0"/>
                <a:ea typeface="Helvetica" charset="0"/>
                <a:cs typeface="Helvetica" charset="0"/>
              </a:rPr>
              <a:t>Josef Los </a:t>
            </a:r>
          </a:p>
          <a:p>
            <a:pPr algn="l"/>
            <a:r>
              <a:rPr lang="en-US" sz="1800" dirty="0">
                <a:latin typeface="Helvetica" charset="0"/>
                <a:ea typeface="Helvetica" charset="0"/>
                <a:cs typeface="Helvetica" charset="0"/>
              </a:rPr>
              <a:t>Michael </a:t>
            </a:r>
            <a:r>
              <a:rPr lang="en-US" sz="1800" dirty="0" err="1">
                <a:latin typeface="Helvetica" charset="0"/>
                <a:ea typeface="Helvetica" charset="0"/>
                <a:cs typeface="Helvetica" charset="0"/>
              </a:rPr>
              <a:t>Catchen</a:t>
            </a:r>
            <a:r>
              <a:rPr lang="en-US" sz="1800" dirty="0">
                <a:latin typeface="Helvetica" charset="0"/>
                <a:ea typeface="Helvetica" charset="0"/>
                <a:cs typeface="Helvetica" charset="0"/>
              </a:rPr>
              <a:t> </a:t>
            </a:r>
          </a:p>
          <a:p>
            <a:pPr algn="l"/>
            <a:r>
              <a:rPr lang="en-US" sz="1800" dirty="0">
                <a:latin typeface="Helvetica" charset="0"/>
                <a:ea typeface="Helvetica" charset="0"/>
                <a:cs typeface="Helvetica" charset="0"/>
              </a:rPr>
              <a:t>Darwin </a:t>
            </a:r>
            <a:r>
              <a:rPr lang="en-US" sz="1800" dirty="0" err="1">
                <a:latin typeface="Helvetica" charset="0"/>
                <a:ea typeface="Helvetica" charset="0"/>
                <a:cs typeface="Helvetica" charset="0"/>
              </a:rPr>
              <a:t>Boersma</a:t>
            </a:r>
            <a:endParaRPr lang="en-US" sz="1800" dirty="0">
              <a:latin typeface="Helvetica" charset="0"/>
              <a:ea typeface="Helvetica" charset="0"/>
              <a:cs typeface="Helvetica" charset="0"/>
            </a:endParaRPr>
          </a:p>
        </p:txBody>
      </p:sp>
      <p:pic>
        <p:nvPicPr>
          <p:cNvPr id="5" name="Picture 4"/>
          <p:cNvPicPr>
            <a:picLocks noChangeAspect="1"/>
          </p:cNvPicPr>
          <p:nvPr/>
        </p:nvPicPr>
        <p:blipFill>
          <a:blip r:embed="rId2"/>
          <a:stretch>
            <a:fillRect/>
          </a:stretch>
        </p:blipFill>
        <p:spPr>
          <a:xfrm>
            <a:off x="2412097" y="2464456"/>
            <a:ext cx="1439935" cy="1439935"/>
          </a:xfrm>
          <a:prstGeom prst="rect">
            <a:avLst/>
          </a:prstGeom>
        </p:spPr>
      </p:pic>
    </p:spTree>
    <p:extLst>
      <p:ext uri="{BB962C8B-B14F-4D97-AF65-F5344CB8AC3E}">
        <p14:creationId xmlns:p14="http://schemas.microsoft.com/office/powerpoint/2010/main" val="280493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597519"/>
            <a:ext cx="2540000" cy="25400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557" y="1835367"/>
            <a:ext cx="1876324" cy="193574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361" y="4137519"/>
            <a:ext cx="4208380" cy="217783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5568" y="-542678"/>
            <a:ext cx="6096000" cy="3048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06" y="4836695"/>
            <a:ext cx="5367967" cy="1650650"/>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1337" y="1823966"/>
            <a:ext cx="6029325" cy="2234869"/>
          </a:xfrm>
          <a:prstGeom prst="rect">
            <a:avLst/>
          </a:prstGeom>
        </p:spPr>
      </p:pic>
    </p:spTree>
    <p:extLst>
      <p:ext uri="{BB962C8B-B14F-4D97-AF65-F5344CB8AC3E}">
        <p14:creationId xmlns:p14="http://schemas.microsoft.com/office/powerpoint/2010/main" val="26750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4839194" cy="68580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426" y="0"/>
            <a:ext cx="4555459" cy="6858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6579" y="0"/>
            <a:ext cx="4563732" cy="6858000"/>
          </a:xfrm>
          <a:prstGeom prst="rect">
            <a:avLst/>
          </a:prstGeom>
        </p:spPr>
      </p:pic>
    </p:spTree>
    <p:extLst>
      <p:ext uri="{BB962C8B-B14F-4D97-AF65-F5344CB8AC3E}">
        <p14:creationId xmlns:p14="http://schemas.microsoft.com/office/powerpoint/2010/main" val="80527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3"/>
          <a:stretch>
            <a:fillRect/>
          </a:stretch>
        </p:blipFill>
        <p:spPr>
          <a:xfrm>
            <a:off x="3951915" y="120871"/>
            <a:ext cx="4609475" cy="6512795"/>
          </a:xfrm>
        </p:spPr>
      </p:pic>
    </p:spTree>
    <p:extLst>
      <p:ext uri="{BB962C8B-B14F-4D97-AF65-F5344CB8AC3E}">
        <p14:creationId xmlns:p14="http://schemas.microsoft.com/office/powerpoint/2010/main" val="405637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tretch>
            <a:fillRect/>
          </a:stretch>
        </p:blipFill>
        <p:spPr>
          <a:xfrm>
            <a:off x="2702541" y="747429"/>
            <a:ext cx="6786917" cy="5429534"/>
          </a:xfrm>
        </p:spPr>
      </p:pic>
    </p:spTree>
    <p:extLst>
      <p:ext uri="{BB962C8B-B14F-4D97-AF65-F5344CB8AC3E}">
        <p14:creationId xmlns:p14="http://schemas.microsoft.com/office/powerpoint/2010/main" val="3033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tretch>
            <a:fillRect/>
          </a:stretch>
        </p:blipFill>
        <p:spPr>
          <a:xfrm>
            <a:off x="838200" y="1165951"/>
            <a:ext cx="10515600" cy="4231629"/>
          </a:xfrm>
        </p:spPr>
      </p:pic>
    </p:spTree>
    <p:extLst>
      <p:ext uri="{BB962C8B-B14F-4D97-AF65-F5344CB8AC3E}">
        <p14:creationId xmlns:p14="http://schemas.microsoft.com/office/powerpoint/2010/main" val="467386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674009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1653</TotalTime>
  <Words>322</Words>
  <Application>Microsoft Macintosh PowerPoint</Application>
  <PresentationFormat>Widescreen</PresentationFormat>
  <Paragraphs>25</Paragraphs>
  <Slides>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Helvetica</vt:lpstr>
      <vt:lpstr>Office Theme</vt:lpstr>
      <vt:lpstr>planr</vt:lpstr>
      <vt:lpstr>PowerPoint Presentation</vt:lpstr>
      <vt:lpstr>PowerPoint Presentation</vt:lpstr>
      <vt:lpstr>PowerPoint Presentation</vt:lpstr>
      <vt:lpstr>PowerPoint Presentation</vt:lpstr>
      <vt:lpstr>PowerPoint Presentation</vt:lpstr>
      <vt:lpstr>Demo</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planr</dc:title>
  <dc:creator>Landon Baxter</dc:creator>
  <cp:lastModifiedBy>Landon Baxter</cp:lastModifiedBy>
  <cp:revision>11</cp:revision>
  <dcterms:created xsi:type="dcterms:W3CDTF">2017-04-21T21:43:40Z</dcterms:created>
  <dcterms:modified xsi:type="dcterms:W3CDTF">2017-04-24T17:00:24Z</dcterms:modified>
</cp:coreProperties>
</file>